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689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B828E043-A5E3-89D1-D39E-5FA0C15CD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2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520939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1</a:t>
                      </a:r>
                      <a:r>
                        <a:rPr lang="ru-RU" sz="4800" b="1" dirty="0">
                          <a:effectLst/>
                        </a:rPr>
                        <a:t> = 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6</a:t>
                      </a:r>
                      <a:r>
                        <a:rPr lang="ru-RU" sz="4800" b="1" dirty="0">
                          <a:effectLst/>
                        </a:rPr>
                        <a:t> = 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2</a:t>
                      </a:r>
                      <a:r>
                        <a:rPr lang="ru-RU" sz="4800" b="1" dirty="0">
                          <a:effectLst/>
                        </a:rPr>
                        <a:t> = 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7</a:t>
                      </a:r>
                      <a:r>
                        <a:rPr lang="ru-RU" sz="4800" b="1" dirty="0">
                          <a:effectLst/>
                        </a:rPr>
                        <a:t> = 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3</a:t>
                      </a:r>
                      <a:r>
                        <a:rPr lang="ru-RU" sz="4800" b="1" dirty="0">
                          <a:effectLst/>
                        </a:rPr>
                        <a:t> = 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8</a:t>
                      </a:r>
                      <a:r>
                        <a:rPr lang="ru-RU" sz="4800" b="1" dirty="0">
                          <a:effectLst/>
                        </a:rPr>
                        <a:t> = 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4</a:t>
                      </a:r>
                      <a:r>
                        <a:rPr lang="ru-RU" sz="4800" b="1" dirty="0">
                          <a:effectLst/>
                        </a:rPr>
                        <a:t> = 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9</a:t>
                      </a:r>
                      <a:r>
                        <a:rPr lang="ru-RU" sz="4800" b="1" dirty="0">
                          <a:effectLst/>
                        </a:rPr>
                        <a:t> = 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5</a:t>
                      </a:r>
                      <a:r>
                        <a:rPr lang="ru-RU" sz="4800" b="1" dirty="0">
                          <a:effectLst/>
                        </a:rPr>
                        <a:t> = 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en-US" sz="4800" b="1" dirty="0">
                          <a:effectLst/>
                        </a:rPr>
                        <a:t>2 × 10</a:t>
                      </a:r>
                      <a:r>
                        <a:rPr lang="ru-RU" sz="4800" b="1" dirty="0">
                          <a:effectLst/>
                        </a:rPr>
                        <a:t> = 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40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умножении на 2 всегда получаются чётные числа: 2, 4, 6, 8 и т.д. И чтобы выучить умножение на два, можно всего-навсего выучить ряд чётных чисел до 20.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Переместительный закон умножения: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от перестановки множителей произведение не изменяется. К пример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нам уже известно сколько будет 3 × 2, то 2 × 3 – это будет тем же самым.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Сочетательный закон умножения: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чтобы произведение двух чисел умножить на третье число, можно первое число умножить на произведение второго и третьего. Например,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× 4 – это тоже самое, что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× 2 =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потом (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× 2) × 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8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868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186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Тема Office</vt:lpstr>
      <vt:lpstr>Таблица умножения на 2</vt:lpstr>
      <vt:lpstr>Презентация PowerPoint</vt:lpstr>
      <vt:lpstr>Презентация PowerPoint</vt:lpstr>
      <vt:lpstr>Свойства умножения на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2023-01-08T12:28:50Z</dcterms:modified>
</cp:coreProperties>
</file>