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5" r:id="rId2"/>
    <p:sldId id="316" r:id="rId3"/>
    <p:sldId id="317" r:id="rId4"/>
    <p:sldId id="31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7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437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A14AAE8F-2FE0-F41C-CF7E-AB17E464F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3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33553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7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0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7 × 4 – это тоже самое, что 7 × 2 = 14, а потом (7 × 2) × 2.</a:t>
            </a:r>
          </a:p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7, то 7 × 3 – это будет тем же самым.</a:t>
            </a:r>
          </a:p>
        </p:txBody>
      </p:sp>
    </p:spTree>
    <p:extLst>
      <p:ext uri="{BB962C8B-B14F-4D97-AF65-F5344CB8AC3E}">
        <p14:creationId xmlns:p14="http://schemas.microsoft.com/office/powerpoint/2010/main" val="39582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Таблица умножения на 7</vt:lpstr>
      <vt:lpstr>Презентация PowerPoint</vt:lpstr>
      <vt:lpstr>Презентация PowerPoint</vt:lpstr>
      <vt:lpstr>Свойства умножения на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2023-01-08T12:30:27Z</dcterms:modified>
</cp:coreProperties>
</file>