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3" r:id="rId2"/>
    <p:sldId id="324" r:id="rId3"/>
    <p:sldId id="325" r:id="rId4"/>
    <p:sldId id="32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17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1BFC2-4E38-4D1A-9086-93041691FE76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65E92-423B-4D84-BA32-1E902AC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7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465E92-423B-4D84-BA32-1E902AC9415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887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7846C-2E1E-3275-0297-B5DA188E6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838BA0-4DFA-77D8-40F0-B7756E3A7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A40DE6-5D07-C727-193A-24BFC3E7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2006D-3B50-803B-9670-0043C778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4E3434-5188-D971-F8E0-0A795FF23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16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EA2DE-792D-6993-3389-3EF956FCF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48A26C-7B13-317B-16D7-C07AC1B39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82CDE7-F1C9-428F-F4B6-56877B2A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BFAF62-0751-E1AC-40A0-FFFFC9FD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E40DAB-8889-5127-66DF-4ADB15FF3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C9BA42-C657-7BD2-94E3-A4890EB20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9669A09-EC70-DFFD-9349-EC407591C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DCA1C1-FB69-F165-2EDD-6E04105B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1CF7DE-1ACA-723D-33DC-A6820B00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888085-15A8-FA90-9808-6A8A13B9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4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D9BA6-4DAB-6ACE-4C0D-37651940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1AA535-26C1-0CA2-7C75-FE933AE44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34D291-8388-543B-F7D4-EB5D2F79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E27807-3A50-EA30-2D63-12CEAF54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03DC90-B69C-3DDC-C310-C7A5BD66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86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4F9D2-C413-1E0A-C487-75738DCF7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D4A3E9-6189-146E-EABE-93D48CA2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44217D-2AEC-6E34-6489-2818ECEE2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CB4FF5-1EB8-021B-5BDE-A3BACFB8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A8A6F3-8E84-D949-0249-365C0B99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9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B1FCD-71A7-11CA-221D-90053CA4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78F15-7764-52C6-1873-C00A28541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0CE9DD-6A0B-E797-D21B-8E9C6E90C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A62C34-9156-1ABC-AC7F-714A545E2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715636-75CA-62B9-8D7E-9CE35F89A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613B45-A237-D9F6-76CE-27092E7A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10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5EC78-7A81-B5FC-B075-B03C2850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FB093D-9E26-DD63-BD5F-90844AAE4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F2BB34-9B5C-D24B-E1C9-87835EB2E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EF0E41D-38DF-E066-8309-3B5C0C7E2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C83D19-DA1D-0FAE-DD3D-65413E8F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6A2171-B661-76A8-3EC1-C813E80A8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CBD1D5C-5974-E7AD-34EF-61CDBF24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D69FEB-6879-8A3F-2978-4604FAB7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0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F1308-D610-85B0-F9B5-6121454B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7ACB9E-BADD-F6F0-A750-432282EA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D18EA0-7B20-5FF3-35A5-60482015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8E1B72-23B5-8603-416F-3F8CFFB0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9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D8B1B3-A56E-BED7-1912-06D37AED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C006C2-4B9B-FE6F-9CAE-F54BAF3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9F5ACF-6E96-118E-3F61-A4D764BF6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62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658FC-ECAE-7840-1B25-18A38AC4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4DFE6C-B475-6F83-722B-7AEACABF0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462253-1AE3-E09B-0F36-B6E4FB0BB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F95A33-A58A-101E-183C-73C5427B9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296592-F48A-7A5D-C416-8845F711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E1271B-32B7-B22C-B58A-897A26B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6F04F-8F81-8257-FDB4-3E0BCF57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53894A-75B3-4A0C-14FD-233994CE1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8C94E1-5A98-11A6-14F9-5EC39E609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B4D829-B463-EE78-4F99-AFC2CD353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75C908-6D12-CC9B-C8C7-CB1EA2A8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5AB3A9-49F7-546A-933E-AE90B7AD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1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DFE6C-6066-7FB3-08D9-5C2565215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B052A1-6F26-6D4F-CF6E-7A67084BF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A6F75A-E3D8-5836-6EBC-4DFA3A787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BE4CD7-FBAF-45A3-A1D6-1D1F10FB8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B7E32-8062-B0C7-F7F4-8B46E2BFB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18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imestable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55367-9CF8-07AE-8D14-667DFFB52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79637"/>
          </a:xfrm>
        </p:spPr>
        <p:txBody>
          <a:bodyPr/>
          <a:lstStyle/>
          <a:p>
            <a:r>
              <a:rPr lang="ru-RU" dirty="0"/>
              <a:t>Таблица умножения</a:t>
            </a:r>
            <a:r>
              <a:rPr lang="en-US" dirty="0"/>
              <a:t> </a:t>
            </a:r>
            <a:r>
              <a:rPr lang="ru-RU" dirty="0"/>
              <a:t>на 9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5E9D0-ED66-D8C5-37EF-E90D3EB6C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57240"/>
            <a:ext cx="9144000" cy="1000760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TimesTable.ru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6595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стена, легкий, зеленый&#10;&#10;Автоматически созданное описание">
            <a:extLst>
              <a:ext uri="{FF2B5EF4-FFF2-40B4-BE49-F238E27FC236}">
                <a16:creationId xmlns:a16="http://schemas.microsoft.com/office/drawing/2014/main" id="{A7AC49DA-C8AA-AB36-9A76-B6D77A799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24" y="1413540"/>
            <a:ext cx="8268551" cy="403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91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F05DDFB-DED6-B816-C9DC-73A1B964E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676983"/>
              </p:ext>
            </p:extLst>
          </p:nvPr>
        </p:nvGraphicFramePr>
        <p:xfrm>
          <a:off x="1148080" y="944880"/>
          <a:ext cx="9895840" cy="5059680"/>
        </p:xfrm>
        <a:graphic>
          <a:graphicData uri="http://schemas.openxmlformats.org/drawingml/2006/table">
            <a:tbl>
              <a:tblPr bandRow="1">
                <a:tableStyleId>{125E5076-3810-47DD-B79F-674D7AD40C01}</a:tableStyleId>
              </a:tblPr>
              <a:tblGrid>
                <a:gridCol w="4947920">
                  <a:extLst>
                    <a:ext uri="{9D8B030D-6E8A-4147-A177-3AD203B41FA5}">
                      <a16:colId xmlns:a16="http://schemas.microsoft.com/office/drawing/2014/main" val="44118862"/>
                    </a:ext>
                  </a:extLst>
                </a:gridCol>
                <a:gridCol w="4947920">
                  <a:extLst>
                    <a:ext uri="{9D8B030D-6E8A-4147-A177-3AD203B41FA5}">
                      <a16:colId xmlns:a16="http://schemas.microsoft.com/office/drawing/2014/main" val="3621767632"/>
                    </a:ext>
                  </a:extLst>
                </a:gridCol>
              </a:tblGrid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9</a:t>
                      </a:r>
                      <a:r>
                        <a:rPr lang="en-US" sz="4800" b="1" dirty="0">
                          <a:effectLst/>
                        </a:rPr>
                        <a:t> × 1</a:t>
                      </a:r>
                      <a:r>
                        <a:rPr lang="ru-RU" sz="4800" b="1" dirty="0">
                          <a:effectLst/>
                        </a:rPr>
                        <a:t> = 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9</a:t>
                      </a:r>
                      <a:r>
                        <a:rPr lang="en-US" sz="4800" b="1" dirty="0">
                          <a:effectLst/>
                        </a:rPr>
                        <a:t> × 6</a:t>
                      </a:r>
                      <a:r>
                        <a:rPr lang="ru-RU" sz="4800" b="1" dirty="0">
                          <a:effectLst/>
                        </a:rPr>
                        <a:t> = 54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205545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9</a:t>
                      </a:r>
                      <a:r>
                        <a:rPr lang="en-US" sz="4800" b="1" dirty="0">
                          <a:effectLst/>
                        </a:rPr>
                        <a:t> × 2</a:t>
                      </a:r>
                      <a:r>
                        <a:rPr lang="ru-RU" sz="4800" b="1" dirty="0">
                          <a:effectLst/>
                        </a:rPr>
                        <a:t> = 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9</a:t>
                      </a:r>
                      <a:r>
                        <a:rPr lang="en-US" sz="4800" b="1" dirty="0">
                          <a:effectLst/>
                        </a:rPr>
                        <a:t> × 7</a:t>
                      </a:r>
                      <a:r>
                        <a:rPr lang="ru-RU" sz="4800" b="1" dirty="0">
                          <a:effectLst/>
                        </a:rPr>
                        <a:t> = 63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197682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9</a:t>
                      </a:r>
                      <a:r>
                        <a:rPr lang="en-US" sz="4800" b="1" dirty="0">
                          <a:effectLst/>
                        </a:rPr>
                        <a:t> × 3</a:t>
                      </a:r>
                      <a:r>
                        <a:rPr lang="ru-RU" sz="4800" b="1" dirty="0">
                          <a:effectLst/>
                        </a:rPr>
                        <a:t> = 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9</a:t>
                      </a:r>
                      <a:r>
                        <a:rPr lang="en-US" sz="4800" b="1" dirty="0">
                          <a:effectLst/>
                        </a:rPr>
                        <a:t> × 8</a:t>
                      </a:r>
                      <a:r>
                        <a:rPr lang="ru-RU" sz="4800" b="1" dirty="0">
                          <a:effectLst/>
                        </a:rPr>
                        <a:t> = 72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6532536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9</a:t>
                      </a:r>
                      <a:r>
                        <a:rPr lang="en-US" sz="4800" b="1" dirty="0">
                          <a:effectLst/>
                        </a:rPr>
                        <a:t> × 4</a:t>
                      </a:r>
                      <a:r>
                        <a:rPr lang="ru-RU" sz="4800" b="1" dirty="0">
                          <a:effectLst/>
                        </a:rPr>
                        <a:t> = 36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9</a:t>
                      </a:r>
                      <a:r>
                        <a:rPr lang="en-US" sz="4800" b="1" dirty="0">
                          <a:effectLst/>
                        </a:rPr>
                        <a:t> × 9</a:t>
                      </a:r>
                      <a:r>
                        <a:rPr lang="ru-RU" sz="4800" b="1" dirty="0">
                          <a:effectLst/>
                        </a:rPr>
                        <a:t> = 81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9147908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9</a:t>
                      </a:r>
                      <a:r>
                        <a:rPr lang="en-US" sz="4800" b="1" dirty="0">
                          <a:effectLst/>
                        </a:rPr>
                        <a:t> × 5</a:t>
                      </a:r>
                      <a:r>
                        <a:rPr lang="ru-RU" sz="4800" b="1" dirty="0">
                          <a:effectLst/>
                        </a:rPr>
                        <a:t> = 45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9</a:t>
                      </a:r>
                      <a:r>
                        <a:rPr lang="en-US" sz="4800" b="1" dirty="0">
                          <a:effectLst/>
                        </a:rPr>
                        <a:t> × 10</a:t>
                      </a:r>
                      <a:r>
                        <a:rPr lang="ru-RU" sz="4800" b="1" dirty="0">
                          <a:effectLst/>
                        </a:rPr>
                        <a:t> = 90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212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769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BD25B9A-718F-2BC6-8F32-58890732C6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742" y="492829"/>
            <a:ext cx="8702676" cy="435133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67CDCA-A2B0-0D87-558D-EE8F8191A9F2}"/>
              </a:ext>
            </a:extLst>
          </p:cNvPr>
          <p:cNvSpPr txBox="1"/>
          <p:nvPr/>
        </p:nvSpPr>
        <p:spPr>
          <a:xfrm>
            <a:off x="1622742" y="5175796"/>
            <a:ext cx="90830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умножить 9 на 7, загните палец №7. Количество пальцев слева обозначает десятки, а справа – единицы. Вы загнули палец №7, и у вас слева осталось шесть пальцев, а справа – три. В итоге вы получаете 63.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0451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105</Words>
  <Application>Microsoft Office PowerPoint</Application>
  <PresentationFormat>Широкоэкранный</PresentationFormat>
  <Paragraphs>14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Таблица умножения на 9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Таблица умножения</dc:title>
  <dc:creator>Буянов Евгений Валерьевич</dc:creator>
  <cp:lastModifiedBy>Буянов Евгений Валерьевич</cp:lastModifiedBy>
  <cp:revision>8</cp:revision>
  <dcterms:created xsi:type="dcterms:W3CDTF">2023-01-08T12:05:15Z</dcterms:created>
  <dcterms:modified xsi:type="dcterms:W3CDTF">2023-01-08T12:31:01Z</dcterms:modified>
</cp:coreProperties>
</file>