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305" r:id="rId9"/>
    <p:sldId id="264" r:id="rId10"/>
    <p:sldId id="265" r:id="rId11"/>
    <p:sldId id="266" r:id="rId12"/>
    <p:sldId id="306" r:id="rId13"/>
    <p:sldId id="268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465E92-423B-4D84-BA32-1E902AC9415B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8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ru-RU" sz="8000" b="1" dirty="0"/>
              <a:t>Таблица умножения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560"/>
            <a:ext cx="9144000" cy="523240"/>
          </a:xfrm>
        </p:spPr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TimesTable.ru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244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147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D538F7C5-DFC2-365C-42F7-1AEAF1477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7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91806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0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Если вы знаете умножение на 2, то вам проще изучать умножение на 4. Ведь 4 × 1 = 4, 4 × 2 = 8, 4 × 3 = 12, 4 × 4 = 16 – ответы как в умножении на два, только идут через один.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4, то 4 × 3 – это будет тем же самым.</a:t>
            </a:r>
          </a:p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dirty="0"/>
              <a:t>4 </a:t>
            </a:r>
            <a:r>
              <a:rPr lang="ru-RU" dirty="0"/>
              <a:t>× 4 – это тоже самое, что </a:t>
            </a:r>
            <a:r>
              <a:rPr lang="en-US" dirty="0"/>
              <a:t>4 </a:t>
            </a:r>
            <a:r>
              <a:rPr lang="ru-RU" dirty="0"/>
              <a:t>× 2 = </a:t>
            </a:r>
            <a:r>
              <a:rPr lang="en-US" dirty="0"/>
              <a:t>YYY</a:t>
            </a:r>
            <a:r>
              <a:rPr lang="ru-RU" dirty="0"/>
              <a:t>, а потом (</a:t>
            </a:r>
            <a:r>
              <a:rPr lang="en-US" dirty="0"/>
              <a:t>4 </a:t>
            </a:r>
            <a:r>
              <a:rPr lang="ru-RU" dirty="0"/>
              <a:t>× 2) × 2.</a:t>
            </a:r>
          </a:p>
        </p:txBody>
      </p:sp>
    </p:spTree>
    <p:extLst>
      <p:ext uri="{BB962C8B-B14F-4D97-AF65-F5344CB8AC3E}">
        <p14:creationId xmlns:p14="http://schemas.microsoft.com/office/powerpoint/2010/main" val="11904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4232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755BF927-CADF-64FD-829D-69BF4928D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0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000959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59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При умножении на 5 ответ всегда будет заканчиваться на 0 или на 5. Причём если число четное, то на конце произведения будет ноль, а если нечётное – 5.</a:t>
            </a:r>
          </a:p>
          <a:p>
            <a:pPr lvl="0"/>
            <a:r>
              <a:rPr lang="ru-RU" dirty="0"/>
              <a:t>Сочетательный закон умножения: чтобы произведение двух чисел умножить на третье число, можно первое число умножить на произведение второго и третьего. Например, 5 × 4 – это тоже самое, что 5 × 2 = 10, а потом (5 × 2) × 2 = 10 × 3 – так явно проще.</a:t>
            </a:r>
          </a:p>
          <a:p>
            <a:pPr lvl="0"/>
            <a:r>
              <a:rPr lang="ru-RU" dirty="0"/>
              <a:t>Переместительный закон умножения: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5, то 5 × 3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410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6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6916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0B131A38-A478-2C20-8419-1B94109BB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6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6897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017018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619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Переместительный закон умножения: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6, то 6 × 3 – это будет тем же самым.</a:t>
            </a:r>
          </a:p>
          <a:p>
            <a:pPr lvl="0"/>
            <a:r>
              <a:rPr lang="ru-RU" dirty="0"/>
              <a:t>Сочетательный закон умножения: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dirty="0"/>
              <a:t>6</a:t>
            </a:r>
            <a:r>
              <a:rPr lang="ru-RU" dirty="0"/>
              <a:t> × 4 – это тоже самое, что </a:t>
            </a:r>
            <a:r>
              <a:rPr lang="en-US" dirty="0"/>
              <a:t>6</a:t>
            </a:r>
            <a:r>
              <a:rPr lang="ru-RU" dirty="0"/>
              <a:t> × 2 = 12, а потом (</a:t>
            </a:r>
            <a:r>
              <a:rPr lang="en-US" dirty="0"/>
              <a:t>6</a:t>
            </a:r>
            <a:r>
              <a:rPr lang="ru-RU" dirty="0"/>
              <a:t> × 2) × 2 = 12 × 2 = 24.</a:t>
            </a:r>
          </a:p>
        </p:txBody>
      </p:sp>
    </p:spTree>
    <p:extLst>
      <p:ext uri="{BB962C8B-B14F-4D97-AF65-F5344CB8AC3E}">
        <p14:creationId xmlns:p14="http://schemas.microsoft.com/office/powerpoint/2010/main" val="24337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7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437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A14AAE8F-2FE0-F41C-CF7E-AB17E464F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32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33553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1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7 × 4 – это тоже самое, что 7 × 2 = 14, а потом (7 × 2) × 2.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7, то 7 × 3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39582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8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6018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60ACF97F-3A92-CC36-BD2D-CE421A892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82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100850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8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475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8, то 8 × 3 – это будет тем же самым.</a:t>
            </a:r>
          </a:p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dirty="0"/>
              <a:t>8 </a:t>
            </a:r>
            <a:r>
              <a:rPr lang="ru-RU" dirty="0"/>
              <a:t>× 4 – это тоже самое, что </a:t>
            </a:r>
            <a:r>
              <a:rPr lang="en-US" dirty="0"/>
              <a:t>8 </a:t>
            </a:r>
            <a:r>
              <a:rPr lang="ru-RU" dirty="0"/>
              <a:t>× 2 = 16, а потом (</a:t>
            </a:r>
            <a:r>
              <a:rPr lang="en-US" dirty="0"/>
              <a:t>8 </a:t>
            </a:r>
            <a:r>
              <a:rPr lang="ru-RU" dirty="0"/>
              <a:t>× 2) × 2.</a:t>
            </a:r>
          </a:p>
        </p:txBody>
      </p:sp>
    </p:spTree>
    <p:extLst>
      <p:ext uri="{BB962C8B-B14F-4D97-AF65-F5344CB8AC3E}">
        <p14:creationId xmlns:p14="http://schemas.microsoft.com/office/powerpoint/2010/main" val="20171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B828E043-A5E3-89D1-D39E-5FA0C15CD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21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9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5950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A7AC49DA-C8AA-AB36-9A76-B6D77A799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14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76983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9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69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D25B9A-718F-2BC6-8F32-58890732C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42" y="492829"/>
            <a:ext cx="8702676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67CDCA-A2B0-0D87-558D-EE8F8191A9F2}"/>
              </a:ext>
            </a:extLst>
          </p:cNvPr>
          <p:cNvSpPr txBox="1"/>
          <p:nvPr/>
        </p:nvSpPr>
        <p:spPr>
          <a:xfrm>
            <a:off x="1622742" y="5175796"/>
            <a:ext cx="90830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умножить 9 на 7, загните палец №7. Количество пальцев слева обозначает десятки, а справа – единицы. Вы загнули палец №7, и у вас слева осталось шесть пальцев, а справа – три. В итоге вы получаете 63.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04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20939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1</a:t>
                      </a:r>
                      <a:r>
                        <a:rPr lang="ru-RU" sz="4800" b="1" dirty="0">
                          <a:effectLst/>
                        </a:rPr>
                        <a:t> = 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6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2</a:t>
                      </a:r>
                      <a:r>
                        <a:rPr lang="ru-RU" sz="4800" b="1" dirty="0">
                          <a:effectLst/>
                        </a:rPr>
                        <a:t> = 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7</a:t>
                      </a:r>
                      <a:r>
                        <a:rPr lang="ru-RU" sz="4800" b="1" dirty="0">
                          <a:effectLst/>
                        </a:rPr>
                        <a:t> = 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3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8</a:t>
                      </a:r>
                      <a:r>
                        <a:rPr lang="ru-RU" sz="4800" b="1" dirty="0">
                          <a:effectLst/>
                        </a:rPr>
                        <a:t> = 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4</a:t>
                      </a:r>
                      <a:r>
                        <a:rPr lang="ru-RU" sz="4800" b="1" dirty="0">
                          <a:effectLst/>
                        </a:rPr>
                        <a:t> =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9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5</a:t>
                      </a:r>
                      <a:r>
                        <a:rPr lang="ru-RU" sz="4800" b="1" dirty="0">
                          <a:effectLst/>
                        </a:rPr>
                        <a:t> = 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10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40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умножении на 2 всегда получаются чётные числа: 2, 4, 6, 8 и т.д. И чтобы выучить умножение на два, можно всего-навсего выучить ряд чётных чисел до 20.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Переместительный закон умножения: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от перестановки множителей произведение не изменяется. К пример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нам уже известно сколько будет 3 × 2, то 2 × 3 – это будет тем же самым.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Сочетательный закон умножения: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4 – это тоже самое, что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2 =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потом (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2) ×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68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044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40934120-1861-33C2-146D-A42ED663F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7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5214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3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8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3 × 4 – это тоже самое, что 3 × 2 = 6, а потом (3 × 2) × 2.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2 × 3, то 3 × 2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322494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1276</Words>
  <Application>Microsoft Office PowerPoint</Application>
  <PresentationFormat>Широкоэкранный</PresentationFormat>
  <Paragraphs>124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Тема Office</vt:lpstr>
      <vt:lpstr>Таблица умножения</vt:lpstr>
      <vt:lpstr>Таблица умножения на 2</vt:lpstr>
      <vt:lpstr>Презентация PowerPoint</vt:lpstr>
      <vt:lpstr>Презентация PowerPoint</vt:lpstr>
      <vt:lpstr>Свойства умножения на 2</vt:lpstr>
      <vt:lpstr>Таблица умножения на 3</vt:lpstr>
      <vt:lpstr>Презентация PowerPoint</vt:lpstr>
      <vt:lpstr>Презентация PowerPoint</vt:lpstr>
      <vt:lpstr>Свойства умножения на 3</vt:lpstr>
      <vt:lpstr>Таблица умножения на 4</vt:lpstr>
      <vt:lpstr>Презентация PowerPoint</vt:lpstr>
      <vt:lpstr>Презентация PowerPoint</vt:lpstr>
      <vt:lpstr>Свойства умножения на 4</vt:lpstr>
      <vt:lpstr>Таблица умножения на 5</vt:lpstr>
      <vt:lpstr>Презентация PowerPoint</vt:lpstr>
      <vt:lpstr>Презентация PowerPoint</vt:lpstr>
      <vt:lpstr>Свойства умножения на 5</vt:lpstr>
      <vt:lpstr>Таблица умножения на 6</vt:lpstr>
      <vt:lpstr>Презентация PowerPoint</vt:lpstr>
      <vt:lpstr>Презентация PowerPoint</vt:lpstr>
      <vt:lpstr>Свойства умножения на 6</vt:lpstr>
      <vt:lpstr>Таблица умножения на 7</vt:lpstr>
      <vt:lpstr>Презентация PowerPoint</vt:lpstr>
      <vt:lpstr>Презентация PowerPoint</vt:lpstr>
      <vt:lpstr>Свойства умножения на 7</vt:lpstr>
      <vt:lpstr>Таблица умножения на 8</vt:lpstr>
      <vt:lpstr>Презентация PowerPoint</vt:lpstr>
      <vt:lpstr>Презентация PowerPoint</vt:lpstr>
      <vt:lpstr>Свойства умножения на 8</vt:lpstr>
      <vt:lpstr>Таблица умножения на 9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7</cp:revision>
  <dcterms:created xsi:type="dcterms:W3CDTF">2023-01-08T12:05:15Z</dcterms:created>
  <dcterms:modified xsi:type="dcterms:W3CDTF">2023-01-08T12:27:28Z</dcterms:modified>
</cp:coreProperties>
</file>